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E2A2DD-74E2-4AD3-85D7-92386184FDC4}" v="24" dt="2026-05-21T02:12:59.6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ey Sharil" userId="7c5fa942-1303-44d5-9135-5fd14cc903e3" providerId="ADAL" clId="{FBD9246F-A924-460F-8E87-0B68EEC75824}"/>
    <pc:docChg chg="undo custSel addSld delSld modSld addMainMaster delMainMaster modMainMaster">
      <pc:chgData name="Boey Sharil" userId="7c5fa942-1303-44d5-9135-5fd14cc903e3" providerId="ADAL" clId="{FBD9246F-A924-460F-8E87-0B68EEC75824}" dt="2026-05-21T02:15:38.994" v="213" actId="14100"/>
      <pc:docMkLst>
        <pc:docMk/>
      </pc:docMkLst>
      <pc:sldChg chg="addSp modSp del mod chgLayout">
        <pc:chgData name="Boey Sharil" userId="7c5fa942-1303-44d5-9135-5fd14cc903e3" providerId="ADAL" clId="{FBD9246F-A924-460F-8E87-0B68EEC75824}" dt="2026-05-21T02:12:13.447" v="200" actId="47"/>
        <pc:sldMkLst>
          <pc:docMk/>
          <pc:sldMk cId="1510518568" sldId="256"/>
        </pc:sldMkLst>
        <pc:spChg chg="add mod ord">
          <ac:chgData name="Boey Sharil" userId="7c5fa942-1303-44d5-9135-5fd14cc903e3" providerId="ADAL" clId="{FBD9246F-A924-460F-8E87-0B68EEC75824}" dt="2026-05-21T02:09:03.674" v="166"/>
          <ac:spMkLst>
            <pc:docMk/>
            <pc:sldMk cId="1510518568" sldId="256"/>
            <ac:spMk id="2" creationId="{094E3F5A-C1E4-3379-126E-9383230E9CF5}"/>
          </ac:spMkLst>
        </pc:spChg>
        <pc:picChg chg="mod">
          <ac:chgData name="Boey Sharil" userId="7c5fa942-1303-44d5-9135-5fd14cc903e3" providerId="ADAL" clId="{FBD9246F-A924-460F-8E87-0B68EEC75824}" dt="2026-05-21T02:00:36.200" v="3" actId="1076"/>
          <ac:picMkLst>
            <pc:docMk/>
            <pc:sldMk cId="1510518568" sldId="256"/>
            <ac:picMk id="4" creationId="{F60B5433-6D00-F220-AF2F-56BB4D4EE1C6}"/>
          </ac:picMkLst>
        </pc:picChg>
      </pc:sldChg>
      <pc:sldChg chg="new">
        <pc:chgData name="Boey Sharil" userId="7c5fa942-1303-44d5-9135-5fd14cc903e3" providerId="ADAL" clId="{FBD9246F-A924-460F-8E87-0B68EEC75824}" dt="2026-05-21T02:12:15.455" v="203" actId="680"/>
        <pc:sldMkLst>
          <pc:docMk/>
          <pc:sldMk cId="3567277586" sldId="256"/>
        </pc:sldMkLst>
      </pc:sldChg>
      <pc:sldChg chg="new">
        <pc:chgData name="Boey Sharil" userId="7c5fa942-1303-44d5-9135-5fd14cc903e3" providerId="ADAL" clId="{FBD9246F-A924-460F-8E87-0B68EEC75824}" dt="2026-05-21T02:12:17.234" v="204" actId="680"/>
        <pc:sldMkLst>
          <pc:docMk/>
          <pc:sldMk cId="2211165508" sldId="257"/>
        </pc:sldMkLst>
      </pc:sldChg>
      <pc:sldChg chg="del">
        <pc:chgData name="Boey Sharil" userId="7c5fa942-1303-44d5-9135-5fd14cc903e3" providerId="ADAL" clId="{FBD9246F-A924-460F-8E87-0B68EEC75824}" dt="2026-05-21T02:12:13.940" v="202" actId="47"/>
        <pc:sldMkLst>
          <pc:docMk/>
          <pc:sldMk cId="2629621506" sldId="258"/>
        </pc:sldMkLst>
      </pc:sldChg>
      <pc:sldChg chg="new del">
        <pc:chgData name="Boey Sharil" userId="7c5fa942-1303-44d5-9135-5fd14cc903e3" providerId="ADAL" clId="{FBD9246F-A924-460F-8E87-0B68EEC75824}" dt="2026-05-21T02:13:18.047" v="211" actId="47"/>
        <pc:sldMkLst>
          <pc:docMk/>
          <pc:sldMk cId="4114546266" sldId="258"/>
        </pc:sldMkLst>
      </pc:sldChg>
      <pc:sldChg chg="del">
        <pc:chgData name="Boey Sharil" userId="7c5fa942-1303-44d5-9135-5fd14cc903e3" providerId="ADAL" clId="{FBD9246F-A924-460F-8E87-0B68EEC75824}" dt="2026-05-21T02:03:54.096" v="28" actId="47"/>
        <pc:sldMkLst>
          <pc:docMk/>
          <pc:sldMk cId="2454661591" sldId="259"/>
        </pc:sldMkLst>
      </pc:sldChg>
      <pc:sldChg chg="addSp delSp modSp new del mod modClrScheme chgLayout">
        <pc:chgData name="Boey Sharil" userId="7c5fa942-1303-44d5-9135-5fd14cc903e3" providerId="ADAL" clId="{FBD9246F-A924-460F-8E87-0B68EEC75824}" dt="2026-05-21T02:12:13.718" v="201" actId="47"/>
        <pc:sldMkLst>
          <pc:docMk/>
          <pc:sldMk cId="2509073173" sldId="259"/>
        </pc:sldMkLst>
        <pc:spChg chg="del mod ord">
          <ac:chgData name="Boey Sharil" userId="7c5fa942-1303-44d5-9135-5fd14cc903e3" providerId="ADAL" clId="{FBD9246F-A924-460F-8E87-0B68EEC75824}" dt="2026-05-21T02:04:05.776" v="30" actId="700"/>
          <ac:spMkLst>
            <pc:docMk/>
            <pc:sldMk cId="2509073173" sldId="259"/>
            <ac:spMk id="2" creationId="{0602A0C2-3689-FE31-B8E9-2447852FDE6C}"/>
          </ac:spMkLst>
        </pc:spChg>
        <pc:spChg chg="del mod ord">
          <ac:chgData name="Boey Sharil" userId="7c5fa942-1303-44d5-9135-5fd14cc903e3" providerId="ADAL" clId="{FBD9246F-A924-460F-8E87-0B68EEC75824}" dt="2026-05-21T02:04:05.776" v="30" actId="700"/>
          <ac:spMkLst>
            <pc:docMk/>
            <pc:sldMk cId="2509073173" sldId="259"/>
            <ac:spMk id="3" creationId="{28FACADF-2BBC-58B4-F41E-3230A221430F}"/>
          </ac:spMkLst>
        </pc:spChg>
        <pc:spChg chg="add mod ord">
          <ac:chgData name="Boey Sharil" userId="7c5fa942-1303-44d5-9135-5fd14cc903e3" providerId="ADAL" clId="{FBD9246F-A924-460F-8E87-0B68EEC75824}" dt="2026-05-21T02:09:03.674" v="166"/>
          <ac:spMkLst>
            <pc:docMk/>
            <pc:sldMk cId="2509073173" sldId="259"/>
            <ac:spMk id="4" creationId="{B0EC65D8-362E-6945-2C00-C9609C3D80B8}"/>
          </ac:spMkLst>
        </pc:spChg>
        <pc:spChg chg="add mod ord">
          <ac:chgData name="Boey Sharil" userId="7c5fa942-1303-44d5-9135-5fd14cc903e3" providerId="ADAL" clId="{FBD9246F-A924-460F-8E87-0B68EEC75824}" dt="2026-05-21T02:09:03.674" v="166"/>
          <ac:spMkLst>
            <pc:docMk/>
            <pc:sldMk cId="2509073173" sldId="259"/>
            <ac:spMk id="5" creationId="{772E5736-2D23-B4D8-63F1-8152D175F298}"/>
          </ac:spMkLst>
        </pc:spChg>
      </pc:sldChg>
      <pc:sldChg chg="new">
        <pc:chgData name="Boey Sharil" userId="7c5fa942-1303-44d5-9135-5fd14cc903e3" providerId="ADAL" clId="{FBD9246F-A924-460F-8E87-0B68EEC75824}" dt="2026-05-21T02:13:16.707" v="210" actId="680"/>
        <pc:sldMkLst>
          <pc:docMk/>
          <pc:sldMk cId="2953035239" sldId="259"/>
        </pc:sldMkLst>
      </pc:sldChg>
      <pc:sldChg chg="new del">
        <pc:chgData name="Boey Sharil" userId="7c5fa942-1303-44d5-9135-5fd14cc903e3" providerId="ADAL" clId="{FBD9246F-A924-460F-8E87-0B68EEC75824}" dt="2026-05-21T02:05:00.197" v="130" actId="680"/>
        <pc:sldMkLst>
          <pc:docMk/>
          <pc:sldMk cId="865484209" sldId="260"/>
        </pc:sldMkLst>
      </pc:sldChg>
      <pc:sldChg chg="new del">
        <pc:chgData name="Boey Sharil" userId="7c5fa942-1303-44d5-9135-5fd14cc903e3" providerId="ADAL" clId="{FBD9246F-A924-460F-8E87-0B68EEC75824}" dt="2026-05-21T02:05:03.588" v="132" actId="680"/>
        <pc:sldMkLst>
          <pc:docMk/>
          <pc:sldMk cId="3556222528" sldId="260"/>
        </pc:sldMkLst>
      </pc:sldChg>
      <pc:sldMasterChg chg="addSp modSp mod modSldLayout">
        <pc:chgData name="Boey Sharil" userId="7c5fa942-1303-44d5-9135-5fd14cc903e3" providerId="ADAL" clId="{FBD9246F-A924-460F-8E87-0B68EEC75824}" dt="2026-05-21T02:06:33.924" v="134" actId="1076"/>
        <pc:sldMasterMkLst>
          <pc:docMk/>
          <pc:sldMasterMk cId="3306361504" sldId="2147483648"/>
        </pc:sldMasterMkLst>
        <pc:picChg chg="add mod">
          <ac:chgData name="Boey Sharil" userId="7c5fa942-1303-44d5-9135-5fd14cc903e3" providerId="ADAL" clId="{FBD9246F-A924-460F-8E87-0B68EEC75824}" dt="2026-05-21T02:06:33.924" v="134" actId="1076"/>
          <ac:picMkLst>
            <pc:docMk/>
            <pc:sldMasterMk cId="3306361504" sldId="2147483648"/>
            <ac:picMk id="7" creationId="{2E44F6A7-43A7-EE74-9194-5E345F314FA4}"/>
          </ac:picMkLst>
        </pc:picChg>
        <pc:sldLayoutChg chg="addSp delSp modSp mod">
          <pc:chgData name="Boey Sharil" userId="7c5fa942-1303-44d5-9135-5fd14cc903e3" providerId="ADAL" clId="{FBD9246F-A924-460F-8E87-0B68EEC75824}" dt="2026-05-21T02:02:57.002" v="27" actId="1076"/>
          <pc:sldLayoutMkLst>
            <pc:docMk/>
            <pc:sldMasterMk cId="3306361504" sldId="2147483648"/>
            <pc:sldLayoutMk cId="1353122400" sldId="2147483649"/>
          </pc:sldLayoutMkLst>
          <pc:spChg chg="del">
            <ac:chgData name="Boey Sharil" userId="7c5fa942-1303-44d5-9135-5fd14cc903e3" providerId="ADAL" clId="{FBD9246F-A924-460F-8E87-0B68EEC75824}" dt="2026-05-21T02:02:21.187" v="19" actId="478"/>
            <ac:spMkLst>
              <pc:docMk/>
              <pc:sldMasterMk cId="3306361504" sldId="2147483648"/>
              <pc:sldLayoutMk cId="1353122400" sldId="2147483649"/>
              <ac:spMk id="2" creationId="{AA78E00F-C3AC-5F49-543B-C3EEFC1F7727}"/>
            </ac:spMkLst>
          </pc:spChg>
          <pc:spChg chg="del">
            <ac:chgData name="Boey Sharil" userId="7c5fa942-1303-44d5-9135-5fd14cc903e3" providerId="ADAL" clId="{FBD9246F-A924-460F-8E87-0B68EEC75824}" dt="2026-05-21T02:02:26.226" v="20" actId="478"/>
            <ac:spMkLst>
              <pc:docMk/>
              <pc:sldMasterMk cId="3306361504" sldId="2147483648"/>
              <pc:sldLayoutMk cId="1353122400" sldId="2147483649"/>
              <ac:spMk id="3" creationId="{329EBCD0-6486-1D02-A594-9B866FE92792}"/>
            </ac:spMkLst>
          </pc:spChg>
          <pc:spChg chg="add mod">
            <ac:chgData name="Boey Sharil" userId="7c5fa942-1303-44d5-9135-5fd14cc903e3" providerId="ADAL" clId="{FBD9246F-A924-460F-8E87-0B68EEC75824}" dt="2026-05-21T02:02:57.002" v="27" actId="1076"/>
            <ac:spMkLst>
              <pc:docMk/>
              <pc:sldMasterMk cId="3306361504" sldId="2147483648"/>
              <pc:sldLayoutMk cId="1353122400" sldId="2147483649"/>
              <ac:spMk id="7" creationId="{6005808D-9C80-6CCE-60BA-827050E4B5F5}"/>
            </ac:spMkLst>
          </pc:spChg>
        </pc:sldLayoutChg>
        <pc:sldLayoutChg chg="delSp mod">
          <pc:chgData name="Boey Sharil" userId="7c5fa942-1303-44d5-9135-5fd14cc903e3" providerId="ADAL" clId="{FBD9246F-A924-460F-8E87-0B68EEC75824}" dt="2026-05-21T02:02:17.844" v="18" actId="478"/>
          <pc:sldLayoutMkLst>
            <pc:docMk/>
            <pc:sldMasterMk cId="3306361504" sldId="2147483648"/>
            <pc:sldLayoutMk cId="1269536414" sldId="2147483650"/>
          </pc:sldLayoutMkLst>
          <pc:spChg chg="del">
            <ac:chgData name="Boey Sharil" userId="7c5fa942-1303-44d5-9135-5fd14cc903e3" providerId="ADAL" clId="{FBD9246F-A924-460F-8E87-0B68EEC75824}" dt="2026-05-21T02:02:16.270" v="17" actId="478"/>
            <ac:spMkLst>
              <pc:docMk/>
              <pc:sldMasterMk cId="3306361504" sldId="2147483648"/>
              <pc:sldLayoutMk cId="1269536414" sldId="2147483650"/>
              <ac:spMk id="2" creationId="{20B5D561-08FF-9CCD-47E8-D59C77A3E4B8}"/>
            </ac:spMkLst>
          </pc:spChg>
          <pc:spChg chg="del">
            <ac:chgData name="Boey Sharil" userId="7c5fa942-1303-44d5-9135-5fd14cc903e3" providerId="ADAL" clId="{FBD9246F-A924-460F-8E87-0B68EEC75824}" dt="2026-05-21T02:02:17.844" v="18" actId="478"/>
            <ac:spMkLst>
              <pc:docMk/>
              <pc:sldMasterMk cId="3306361504" sldId="2147483648"/>
              <pc:sldLayoutMk cId="1269536414" sldId="2147483650"/>
              <ac:spMk id="3" creationId="{DF075ECD-3E76-C3F2-D8A4-E7408A1905CB}"/>
            </ac:spMkLst>
          </pc:spChg>
        </pc:sldLayoutChg>
      </pc:sldMasterChg>
      <pc:sldMasterChg chg="modSp new del mod addSldLayout delSldLayout">
        <pc:chgData name="Boey Sharil" userId="7c5fa942-1303-44d5-9135-5fd14cc903e3" providerId="ADAL" clId="{FBD9246F-A924-460F-8E87-0B68EEC75824}" dt="2026-05-21T02:00:47.871" v="8" actId="6938"/>
        <pc:sldMasterMkLst>
          <pc:docMk/>
          <pc:sldMasterMk cId="486670496" sldId="2147483660"/>
        </pc:sldMasterMkLst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705766856" sldId="2147483661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416543488" sldId="2147483662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988604667" sldId="2147483663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2502438562" sldId="2147483664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140977" sldId="2147483665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1195247161" sldId="2147483666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190757966" sldId="2147483667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436852881" sldId="2147483668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2803101918" sldId="2147483669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3483526187" sldId="2147483670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47.871" v="8" actId="6938"/>
          <pc:sldLayoutMkLst>
            <pc:docMk/>
            <pc:sldMasterMk cId="486670496" sldId="2147483660"/>
            <pc:sldLayoutMk cId="453116049" sldId="2147483671"/>
          </pc:sldLayoutMkLst>
        </pc:sldLayoutChg>
      </pc:sldMasterChg>
      <pc:sldMasterChg chg="modSp new del mod addSldLayout">
        <pc:chgData name="Boey Sharil" userId="7c5fa942-1303-44d5-9135-5fd14cc903e3" providerId="ADAL" clId="{FBD9246F-A924-460F-8E87-0B68EEC75824}" dt="2026-05-21T02:01:40.517" v="16" actId="2696"/>
        <pc:sldMasterMkLst>
          <pc:docMk/>
          <pc:sldMasterMk cId="510984805" sldId="2147483660"/>
        </pc:sldMasterMkLst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2191796150" sldId="2147483661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2302038627" sldId="2147483662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502702417" sldId="2147483663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3718550213" sldId="2147483664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3442469829" sldId="2147483665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263581288" sldId="2147483666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2675927276" sldId="2147483667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3997527956" sldId="2147483668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1070225371" sldId="2147483669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2927870192" sldId="2147483670"/>
          </pc:sldLayoutMkLst>
        </pc:sldLayoutChg>
        <pc:sldLayoutChg chg="new replId">
          <pc:chgData name="Boey Sharil" userId="7c5fa942-1303-44d5-9135-5fd14cc903e3" providerId="ADAL" clId="{FBD9246F-A924-460F-8E87-0B68EEC75824}" dt="2026-05-21T02:01:34.257" v="14" actId="6938"/>
          <pc:sldLayoutMkLst>
            <pc:docMk/>
            <pc:sldMasterMk cId="510984805" sldId="2147483660"/>
            <pc:sldLayoutMk cId="3066676414" sldId="2147483671"/>
          </pc:sldLayoutMkLst>
        </pc:sldLayoutChg>
      </pc:sldMasterChg>
      <pc:sldMasterChg chg="modSp new del mod addSldLayout delSldLayout">
        <pc:chgData name="Boey Sharil" userId="7c5fa942-1303-44d5-9135-5fd14cc903e3" providerId="ADAL" clId="{FBD9246F-A924-460F-8E87-0B68EEC75824}" dt="2026-05-21T02:00:58.783" v="12" actId="6938"/>
        <pc:sldMasterMkLst>
          <pc:docMk/>
          <pc:sldMasterMk cId="603360861" sldId="2147483660"/>
        </pc:sldMasterMkLst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2551306602" sldId="2147483661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1525713385" sldId="2147483662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1000861583" sldId="2147483663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2358072464" sldId="2147483664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2327802170" sldId="2147483665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3971239837" sldId="2147483666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2157022427" sldId="2147483667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2304493691" sldId="2147483668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3277388120" sldId="2147483669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3207877932" sldId="2147483670"/>
          </pc:sldLayoutMkLst>
        </pc:sldLayoutChg>
        <pc:sldLayoutChg chg="new del replId">
          <pc:chgData name="Boey Sharil" userId="7c5fa942-1303-44d5-9135-5fd14cc903e3" providerId="ADAL" clId="{FBD9246F-A924-460F-8E87-0B68EEC75824}" dt="2026-05-21T02:00:58.783" v="12" actId="6938"/>
          <pc:sldLayoutMkLst>
            <pc:docMk/>
            <pc:sldMasterMk cId="603360861" sldId="2147483660"/>
            <pc:sldLayoutMk cId="3601228060" sldId="2147483671"/>
          </pc:sldLayoutMkLst>
        </pc:sldLayoutChg>
      </pc:sldMasterChg>
      <pc:sldMasterChg chg="modSp mod modSldLayout sldLayoutOrd">
        <pc:chgData name="Boey Sharil" userId="7c5fa942-1303-44d5-9135-5fd14cc903e3" providerId="ADAL" clId="{FBD9246F-A924-460F-8E87-0B68EEC75824}" dt="2026-05-21T02:07:32.176" v="144" actId="1076"/>
        <pc:sldMasterMkLst>
          <pc:docMk/>
          <pc:sldMasterMk cId="1659608381" sldId="2147483672"/>
        </pc:sldMasterMkLst>
        <pc:picChg chg="mod">
          <ac:chgData name="Boey Sharil" userId="7c5fa942-1303-44d5-9135-5fd14cc903e3" providerId="ADAL" clId="{FBD9246F-A924-460F-8E87-0B68EEC75824}" dt="2026-05-21T02:07:32.176" v="144" actId="1076"/>
          <ac:picMkLst>
            <pc:docMk/>
            <pc:sldMasterMk cId="1659608381" sldId="2147483672"/>
            <ac:picMk id="10" creationId="{3E318497-7A04-7342-A469-44E41B068F96}"/>
          </ac:picMkLst>
        </pc:picChg>
        <pc:sldLayoutChg chg="addSp modSp mod ord">
          <pc:chgData name="Boey Sharil" userId="7c5fa942-1303-44d5-9135-5fd14cc903e3" providerId="ADAL" clId="{FBD9246F-A924-460F-8E87-0B68EEC75824}" dt="2026-05-21T02:06:51.263" v="139" actId="20578"/>
          <pc:sldLayoutMkLst>
            <pc:docMk/>
            <pc:sldMasterMk cId="1659608381" sldId="2147483672"/>
            <pc:sldLayoutMk cId="290142708" sldId="2147483677"/>
          </pc:sldLayoutMkLst>
          <pc:spChg chg="add mod">
            <ac:chgData name="Boey Sharil" userId="7c5fa942-1303-44d5-9135-5fd14cc903e3" providerId="ADAL" clId="{FBD9246F-A924-460F-8E87-0B68EEC75824}" dt="2026-05-21T02:06:45.769" v="137"/>
            <ac:spMkLst>
              <pc:docMk/>
              <pc:sldMasterMk cId="1659608381" sldId="2147483672"/>
              <pc:sldLayoutMk cId="290142708" sldId="2147483677"/>
              <ac:spMk id="7" creationId="{F5DBAEA3-7156-951C-F751-3E7DE7CEF157}"/>
            </ac:spMkLst>
          </pc:spChg>
          <pc:picChg chg="add mod">
            <ac:chgData name="Boey Sharil" userId="7c5fa942-1303-44d5-9135-5fd14cc903e3" providerId="ADAL" clId="{FBD9246F-A924-460F-8E87-0B68EEC75824}" dt="2026-05-21T02:06:41.480" v="136" actId="1076"/>
            <ac:picMkLst>
              <pc:docMk/>
              <pc:sldMasterMk cId="1659608381" sldId="2147483672"/>
              <pc:sldLayoutMk cId="290142708" sldId="2147483677"/>
              <ac:picMk id="6" creationId="{4BB5775C-2967-CF41-7EBF-CB9BA0C9C1A7}"/>
            </ac:picMkLst>
          </pc:picChg>
        </pc:sldLayoutChg>
        <pc:sldLayoutChg chg="ord">
          <pc:chgData name="Boey Sharil" userId="7c5fa942-1303-44d5-9135-5fd14cc903e3" providerId="ADAL" clId="{FBD9246F-A924-460F-8E87-0B68EEC75824}" dt="2026-05-21T02:07:05.041" v="140" actId="20578"/>
          <pc:sldLayoutMkLst>
            <pc:docMk/>
            <pc:sldMasterMk cId="1659608381" sldId="2147483672"/>
            <pc:sldLayoutMk cId="3794553644" sldId="2147483679"/>
          </pc:sldLayoutMkLst>
        </pc:sldLayoutChg>
      </pc:sldMasterChg>
      <pc:sldMasterChg chg="addSp delSp modSp new mod addSldLayout delSldLayout modSldLayout sldLayoutOrd">
        <pc:chgData name="Boey Sharil" userId="7c5fa942-1303-44d5-9135-5fd14cc903e3" providerId="ADAL" clId="{FBD9246F-A924-460F-8E87-0B68EEC75824}" dt="2026-05-21T02:15:38.994" v="213" actId="14100"/>
        <pc:sldMasterMkLst>
          <pc:docMk/>
          <pc:sldMasterMk cId="3155634627" sldId="2147483680"/>
        </pc:sldMasterMkLst>
        <pc:spChg chg="mod">
          <ac:chgData name="Boey Sharil" userId="7c5fa942-1303-44d5-9135-5fd14cc903e3" providerId="ADAL" clId="{FBD9246F-A924-460F-8E87-0B68EEC75824}" dt="2026-05-21T02:14:49.132" v="212" actId="14100"/>
          <ac:spMkLst>
            <pc:docMk/>
            <pc:sldMasterMk cId="3155634627" sldId="2147483680"/>
            <ac:spMk id="2" creationId="{B4D160CB-2A40-7D5E-BC6F-9125EC1BE575}"/>
          </ac:spMkLst>
        </pc:spChg>
        <pc:spChg chg="mod">
          <ac:chgData name="Boey Sharil" userId="7c5fa942-1303-44d5-9135-5fd14cc903e3" providerId="ADAL" clId="{FBD9246F-A924-460F-8E87-0B68EEC75824}" dt="2026-05-21T02:10:46.758" v="192" actId="2711"/>
          <ac:spMkLst>
            <pc:docMk/>
            <pc:sldMasterMk cId="3155634627" sldId="2147483680"/>
            <ac:spMk id="3" creationId="{4F2E3F4A-9998-FF04-DD1E-362C4397963F}"/>
          </ac:spMkLst>
        </pc:spChg>
        <pc:spChg chg="del">
          <ac:chgData name="Boey Sharil" userId="7c5fa942-1303-44d5-9135-5fd14cc903e3" providerId="ADAL" clId="{FBD9246F-A924-460F-8E87-0B68EEC75824}" dt="2026-05-21T02:08:47.525" v="157" actId="478"/>
          <ac:spMkLst>
            <pc:docMk/>
            <pc:sldMasterMk cId="3155634627" sldId="2147483680"/>
            <ac:spMk id="4" creationId="{70EDFA6D-0CF1-5C20-A88D-0EA4F0A7D060}"/>
          </ac:spMkLst>
        </pc:spChg>
        <pc:spChg chg="del">
          <ac:chgData name="Boey Sharil" userId="7c5fa942-1303-44d5-9135-5fd14cc903e3" providerId="ADAL" clId="{FBD9246F-A924-460F-8E87-0B68EEC75824}" dt="2026-05-21T02:08:48.690" v="158" actId="478"/>
          <ac:spMkLst>
            <pc:docMk/>
            <pc:sldMasterMk cId="3155634627" sldId="2147483680"/>
            <ac:spMk id="5" creationId="{7BAF4502-FEB0-E377-39A3-C68B3E2EF0BC}"/>
          </ac:spMkLst>
        </pc:spChg>
        <pc:spChg chg="del">
          <ac:chgData name="Boey Sharil" userId="7c5fa942-1303-44d5-9135-5fd14cc903e3" providerId="ADAL" clId="{FBD9246F-A924-460F-8E87-0B68EEC75824}" dt="2026-05-21T02:08:49.993" v="159" actId="478"/>
          <ac:spMkLst>
            <pc:docMk/>
            <pc:sldMasterMk cId="3155634627" sldId="2147483680"/>
            <ac:spMk id="6" creationId="{915BD19C-C085-EB0E-F63F-ADE7D0F3B606}"/>
          </ac:spMkLst>
        </pc:spChg>
        <pc:picChg chg="add mod ord">
          <ac:chgData name="Boey Sharil" userId="7c5fa942-1303-44d5-9135-5fd14cc903e3" providerId="ADAL" clId="{FBD9246F-A924-460F-8E87-0B68EEC75824}" dt="2026-05-21T02:07:41.526" v="147" actId="167"/>
          <ac:picMkLst>
            <pc:docMk/>
            <pc:sldMasterMk cId="3155634627" sldId="2147483680"/>
            <ac:picMk id="7" creationId="{BEBB3D55-5F58-7422-BDCD-70C20D506D35}"/>
          </ac:picMkLst>
        </pc:picChg>
        <pc:sldLayoutChg chg="delSp new mod replId">
          <pc:chgData name="Boey Sharil" userId="7c5fa942-1303-44d5-9135-5fd14cc903e3" providerId="ADAL" clId="{FBD9246F-A924-460F-8E87-0B68EEC75824}" dt="2026-05-21T02:08:54.720" v="162" actId="478"/>
          <pc:sldLayoutMkLst>
            <pc:docMk/>
            <pc:sldMasterMk cId="3155634627" sldId="2147483680"/>
            <pc:sldLayoutMk cId="2307520527" sldId="2147483681"/>
          </pc:sldLayoutMkLst>
          <pc:spChg chg="del">
            <ac:chgData name="Boey Sharil" userId="7c5fa942-1303-44d5-9135-5fd14cc903e3" providerId="ADAL" clId="{FBD9246F-A924-460F-8E87-0B68EEC75824}" dt="2026-05-21T02:08:53.017" v="160" actId="478"/>
            <ac:spMkLst>
              <pc:docMk/>
              <pc:sldMasterMk cId="3155634627" sldId="2147483680"/>
              <pc:sldLayoutMk cId="2307520527" sldId="2147483681"/>
              <ac:spMk id="4" creationId="{137A3B14-9DE0-CC27-081E-35E825B8E20F}"/>
            </ac:spMkLst>
          </pc:spChg>
          <pc:spChg chg="del">
            <ac:chgData name="Boey Sharil" userId="7c5fa942-1303-44d5-9135-5fd14cc903e3" providerId="ADAL" clId="{FBD9246F-A924-460F-8E87-0B68EEC75824}" dt="2026-05-21T02:08:53.750" v="161" actId="478"/>
            <ac:spMkLst>
              <pc:docMk/>
              <pc:sldMasterMk cId="3155634627" sldId="2147483680"/>
              <pc:sldLayoutMk cId="2307520527" sldId="2147483681"/>
              <ac:spMk id="5" creationId="{3999FA16-DC13-A359-9F66-A1AEE2BE93EA}"/>
            </ac:spMkLst>
          </pc:spChg>
          <pc:spChg chg="del">
            <ac:chgData name="Boey Sharil" userId="7c5fa942-1303-44d5-9135-5fd14cc903e3" providerId="ADAL" clId="{FBD9246F-A924-460F-8E87-0B68EEC75824}" dt="2026-05-21T02:08:54.720" v="162" actId="478"/>
            <ac:spMkLst>
              <pc:docMk/>
              <pc:sldMasterMk cId="3155634627" sldId="2147483680"/>
              <pc:sldLayoutMk cId="2307520527" sldId="2147483681"/>
              <ac:spMk id="6" creationId="{306AAE38-27B0-C72B-8AF7-AF77A76B9A9F}"/>
            </ac:spMkLst>
          </pc:spChg>
        </pc:sldLayoutChg>
        <pc:sldLayoutChg chg="delSp new mod replId">
          <pc:chgData name="Boey Sharil" userId="7c5fa942-1303-44d5-9135-5fd14cc903e3" providerId="ADAL" clId="{FBD9246F-A924-460F-8E87-0B68EEC75824}" dt="2026-05-21T02:08:58.153" v="165" actId="478"/>
          <pc:sldLayoutMkLst>
            <pc:docMk/>
            <pc:sldMasterMk cId="3155634627" sldId="2147483680"/>
            <pc:sldLayoutMk cId="278175318" sldId="2147483682"/>
          </pc:sldLayoutMkLst>
          <pc:spChg chg="del">
            <ac:chgData name="Boey Sharil" userId="7c5fa942-1303-44d5-9135-5fd14cc903e3" providerId="ADAL" clId="{FBD9246F-A924-460F-8E87-0B68EEC75824}" dt="2026-05-21T02:08:56.251" v="163" actId="478"/>
            <ac:spMkLst>
              <pc:docMk/>
              <pc:sldMasterMk cId="3155634627" sldId="2147483680"/>
              <pc:sldLayoutMk cId="278175318" sldId="2147483682"/>
              <ac:spMk id="4" creationId="{082FF529-EF5E-C477-913B-BBD6A7C9B59C}"/>
            </ac:spMkLst>
          </pc:spChg>
          <pc:spChg chg="del">
            <ac:chgData name="Boey Sharil" userId="7c5fa942-1303-44d5-9135-5fd14cc903e3" providerId="ADAL" clId="{FBD9246F-A924-460F-8E87-0B68EEC75824}" dt="2026-05-21T02:08:57.234" v="164" actId="478"/>
            <ac:spMkLst>
              <pc:docMk/>
              <pc:sldMasterMk cId="3155634627" sldId="2147483680"/>
              <pc:sldLayoutMk cId="278175318" sldId="2147483682"/>
              <ac:spMk id="5" creationId="{A034D0F5-5CFC-B77D-2AC3-AB11AAF367D1}"/>
            </ac:spMkLst>
          </pc:spChg>
          <pc:spChg chg="del">
            <ac:chgData name="Boey Sharil" userId="7c5fa942-1303-44d5-9135-5fd14cc903e3" providerId="ADAL" clId="{FBD9246F-A924-460F-8E87-0B68EEC75824}" dt="2026-05-21T02:08:58.153" v="165" actId="478"/>
            <ac:spMkLst>
              <pc:docMk/>
              <pc:sldMasterMk cId="3155634627" sldId="2147483680"/>
              <pc:sldLayoutMk cId="278175318" sldId="2147483682"/>
              <ac:spMk id="6" creationId="{5356C02B-FEDA-C057-C12F-E0FD01E419F0}"/>
            </ac:spMkLst>
          </pc:spChg>
        </pc:sldLayoutChg>
        <pc:sldLayoutChg chg="delSp new mod replId">
          <pc:chgData name="Boey Sharil" userId="7c5fa942-1303-44d5-9135-5fd14cc903e3" providerId="ADAL" clId="{FBD9246F-A924-460F-8E87-0B68EEC75824}" dt="2026-05-21T02:09:15.935" v="169" actId="478"/>
          <pc:sldLayoutMkLst>
            <pc:docMk/>
            <pc:sldMasterMk cId="3155634627" sldId="2147483680"/>
            <pc:sldLayoutMk cId="585201027" sldId="2147483683"/>
          </pc:sldLayoutMkLst>
          <pc:spChg chg="del">
            <ac:chgData name="Boey Sharil" userId="7c5fa942-1303-44d5-9135-5fd14cc903e3" providerId="ADAL" clId="{FBD9246F-A924-460F-8E87-0B68EEC75824}" dt="2026-05-21T02:09:14.024" v="167" actId="478"/>
            <ac:spMkLst>
              <pc:docMk/>
              <pc:sldMasterMk cId="3155634627" sldId="2147483680"/>
              <pc:sldLayoutMk cId="585201027" sldId="2147483683"/>
              <ac:spMk id="4" creationId="{AF9E35B1-EA53-161D-5B67-3725CF6A2F8E}"/>
            </ac:spMkLst>
          </pc:spChg>
          <pc:spChg chg="del">
            <ac:chgData name="Boey Sharil" userId="7c5fa942-1303-44d5-9135-5fd14cc903e3" providerId="ADAL" clId="{FBD9246F-A924-460F-8E87-0B68EEC75824}" dt="2026-05-21T02:09:15.248" v="168" actId="478"/>
            <ac:spMkLst>
              <pc:docMk/>
              <pc:sldMasterMk cId="3155634627" sldId="2147483680"/>
              <pc:sldLayoutMk cId="585201027" sldId="2147483683"/>
              <ac:spMk id="5" creationId="{B08E2BD8-5CC0-6096-644F-83EF00445FED}"/>
            </ac:spMkLst>
          </pc:spChg>
          <pc:spChg chg="del">
            <ac:chgData name="Boey Sharil" userId="7c5fa942-1303-44d5-9135-5fd14cc903e3" providerId="ADAL" clId="{FBD9246F-A924-460F-8E87-0B68EEC75824}" dt="2026-05-21T02:09:15.935" v="169" actId="478"/>
            <ac:spMkLst>
              <pc:docMk/>
              <pc:sldMasterMk cId="3155634627" sldId="2147483680"/>
              <pc:sldLayoutMk cId="585201027" sldId="2147483683"/>
              <ac:spMk id="6" creationId="{62B661C1-D559-2EA9-4E4F-214B21692F3D}"/>
            </ac:spMkLst>
          </pc:spChg>
        </pc:sldLayoutChg>
        <pc:sldLayoutChg chg="delSp modSp new mod replId">
          <pc:chgData name="Boey Sharil" userId="7c5fa942-1303-44d5-9135-5fd14cc903e3" providerId="ADAL" clId="{FBD9246F-A924-460F-8E87-0B68EEC75824}" dt="2026-05-21T02:15:38.994" v="213" actId="14100"/>
          <pc:sldLayoutMkLst>
            <pc:docMk/>
            <pc:sldMasterMk cId="3155634627" sldId="2147483680"/>
            <pc:sldLayoutMk cId="3069926525" sldId="2147483684"/>
          </pc:sldLayoutMkLst>
          <pc:spChg chg="mod">
            <ac:chgData name="Boey Sharil" userId="7c5fa942-1303-44d5-9135-5fd14cc903e3" providerId="ADAL" clId="{FBD9246F-A924-460F-8E87-0B68EEC75824}" dt="2026-05-21T02:15:38.994" v="213" actId="14100"/>
            <ac:spMkLst>
              <pc:docMk/>
              <pc:sldMasterMk cId="3155634627" sldId="2147483680"/>
              <pc:sldLayoutMk cId="3069926525" sldId="2147483684"/>
              <ac:spMk id="2" creationId="{C3393713-B65F-CAB8-8104-8C231421CFEE}"/>
            </ac:spMkLst>
          </pc:spChg>
          <pc:spChg chg="del">
            <ac:chgData name="Boey Sharil" userId="7c5fa942-1303-44d5-9135-5fd14cc903e3" providerId="ADAL" clId="{FBD9246F-A924-460F-8E87-0B68EEC75824}" dt="2026-05-21T02:09:17.753" v="170" actId="478"/>
            <ac:spMkLst>
              <pc:docMk/>
              <pc:sldMasterMk cId="3155634627" sldId="2147483680"/>
              <pc:sldLayoutMk cId="3069926525" sldId="2147483684"/>
              <ac:spMk id="5" creationId="{F471EC21-4CBD-08CA-CA18-8630F5587EAC}"/>
            </ac:spMkLst>
          </pc:spChg>
          <pc:spChg chg="del">
            <ac:chgData name="Boey Sharil" userId="7c5fa942-1303-44d5-9135-5fd14cc903e3" providerId="ADAL" clId="{FBD9246F-A924-460F-8E87-0B68EEC75824}" dt="2026-05-21T02:09:18.612" v="171" actId="478"/>
            <ac:spMkLst>
              <pc:docMk/>
              <pc:sldMasterMk cId="3155634627" sldId="2147483680"/>
              <pc:sldLayoutMk cId="3069926525" sldId="2147483684"/>
              <ac:spMk id="6" creationId="{D46124C9-D0E4-C609-C666-E47640E7B059}"/>
            </ac:spMkLst>
          </pc:spChg>
          <pc:spChg chg="del">
            <ac:chgData name="Boey Sharil" userId="7c5fa942-1303-44d5-9135-5fd14cc903e3" providerId="ADAL" clId="{FBD9246F-A924-460F-8E87-0B68EEC75824}" dt="2026-05-21T02:09:19.420" v="172" actId="478"/>
            <ac:spMkLst>
              <pc:docMk/>
              <pc:sldMasterMk cId="3155634627" sldId="2147483680"/>
              <pc:sldLayoutMk cId="3069926525" sldId="2147483684"/>
              <ac:spMk id="7" creationId="{F28BA4BD-67F7-9515-7F5D-633FD2C136C0}"/>
            </ac:spMkLst>
          </pc:spChg>
        </pc:sldLayoutChg>
        <pc:sldLayoutChg chg="delSp modSp new mod replId">
          <pc:chgData name="Boey Sharil" userId="7c5fa942-1303-44d5-9135-5fd14cc903e3" providerId="ADAL" clId="{FBD9246F-A924-460F-8E87-0B68EEC75824}" dt="2026-05-21T02:11:46.361" v="197" actId="14100"/>
          <pc:sldLayoutMkLst>
            <pc:docMk/>
            <pc:sldMasterMk cId="3155634627" sldId="2147483680"/>
            <pc:sldLayoutMk cId="1781303686" sldId="2147483685"/>
          </pc:sldLayoutMkLst>
          <pc:spChg chg="mod">
            <ac:chgData name="Boey Sharil" userId="7c5fa942-1303-44d5-9135-5fd14cc903e3" providerId="ADAL" clId="{FBD9246F-A924-460F-8E87-0B68EEC75824}" dt="2026-05-21T02:11:46.361" v="197" actId="14100"/>
            <ac:spMkLst>
              <pc:docMk/>
              <pc:sldMasterMk cId="3155634627" sldId="2147483680"/>
              <pc:sldLayoutMk cId="1781303686" sldId="2147483685"/>
              <ac:spMk id="2" creationId="{4BB6594F-ADEA-2AB7-EA04-CF80E54DC625}"/>
            </ac:spMkLst>
          </pc:spChg>
          <pc:spChg chg="del">
            <ac:chgData name="Boey Sharil" userId="7c5fa942-1303-44d5-9135-5fd14cc903e3" providerId="ADAL" clId="{FBD9246F-A924-460F-8E87-0B68EEC75824}" dt="2026-05-21T02:09:20.939" v="173" actId="478"/>
            <ac:spMkLst>
              <pc:docMk/>
              <pc:sldMasterMk cId="3155634627" sldId="2147483680"/>
              <pc:sldLayoutMk cId="1781303686" sldId="2147483685"/>
              <ac:spMk id="7" creationId="{A398D9E0-A1CD-4D11-7AC1-9199F1710EC3}"/>
            </ac:spMkLst>
          </pc:spChg>
          <pc:spChg chg="del">
            <ac:chgData name="Boey Sharil" userId="7c5fa942-1303-44d5-9135-5fd14cc903e3" providerId="ADAL" clId="{FBD9246F-A924-460F-8E87-0B68EEC75824}" dt="2026-05-21T02:09:21.605" v="174" actId="478"/>
            <ac:spMkLst>
              <pc:docMk/>
              <pc:sldMasterMk cId="3155634627" sldId="2147483680"/>
              <pc:sldLayoutMk cId="1781303686" sldId="2147483685"/>
              <ac:spMk id="8" creationId="{4E63839E-6E0C-0DA8-50B4-6319B8DB8457}"/>
            </ac:spMkLst>
          </pc:spChg>
          <pc:spChg chg="del">
            <ac:chgData name="Boey Sharil" userId="7c5fa942-1303-44d5-9135-5fd14cc903e3" providerId="ADAL" clId="{FBD9246F-A924-460F-8E87-0B68EEC75824}" dt="2026-05-21T02:09:22.672" v="175" actId="478"/>
            <ac:spMkLst>
              <pc:docMk/>
              <pc:sldMasterMk cId="3155634627" sldId="2147483680"/>
              <pc:sldLayoutMk cId="1781303686" sldId="2147483685"/>
              <ac:spMk id="9" creationId="{4AD37506-796B-A3E8-FDE6-8B500E317497}"/>
            </ac:spMkLst>
          </pc:spChg>
        </pc:sldLayoutChg>
        <pc:sldLayoutChg chg="delSp new mod replId">
          <pc:chgData name="Boey Sharil" userId="7c5fa942-1303-44d5-9135-5fd14cc903e3" providerId="ADAL" clId="{FBD9246F-A924-460F-8E87-0B68EEC75824}" dt="2026-05-21T02:09:26.301" v="178" actId="478"/>
          <pc:sldLayoutMkLst>
            <pc:docMk/>
            <pc:sldMasterMk cId="3155634627" sldId="2147483680"/>
            <pc:sldLayoutMk cId="3340593968" sldId="2147483686"/>
          </pc:sldLayoutMkLst>
          <pc:spChg chg="del">
            <ac:chgData name="Boey Sharil" userId="7c5fa942-1303-44d5-9135-5fd14cc903e3" providerId="ADAL" clId="{FBD9246F-A924-460F-8E87-0B68EEC75824}" dt="2026-05-21T02:09:24.326" v="176" actId="478"/>
            <ac:spMkLst>
              <pc:docMk/>
              <pc:sldMasterMk cId="3155634627" sldId="2147483680"/>
              <pc:sldLayoutMk cId="3340593968" sldId="2147483686"/>
              <ac:spMk id="3" creationId="{CF88294C-ECFB-0D80-91C3-0DA48363DCDB}"/>
            </ac:spMkLst>
          </pc:spChg>
          <pc:spChg chg="del">
            <ac:chgData name="Boey Sharil" userId="7c5fa942-1303-44d5-9135-5fd14cc903e3" providerId="ADAL" clId="{FBD9246F-A924-460F-8E87-0B68EEC75824}" dt="2026-05-21T02:09:25.092" v="177" actId="478"/>
            <ac:spMkLst>
              <pc:docMk/>
              <pc:sldMasterMk cId="3155634627" sldId="2147483680"/>
              <pc:sldLayoutMk cId="3340593968" sldId="2147483686"/>
              <ac:spMk id="4" creationId="{86C530E4-4259-2762-4485-A9081DC38415}"/>
            </ac:spMkLst>
          </pc:spChg>
          <pc:spChg chg="del">
            <ac:chgData name="Boey Sharil" userId="7c5fa942-1303-44d5-9135-5fd14cc903e3" providerId="ADAL" clId="{FBD9246F-A924-460F-8E87-0B68EEC75824}" dt="2026-05-21T02:09:26.301" v="178" actId="478"/>
            <ac:spMkLst>
              <pc:docMk/>
              <pc:sldMasterMk cId="3155634627" sldId="2147483680"/>
              <pc:sldLayoutMk cId="3340593968" sldId="2147483686"/>
              <ac:spMk id="5" creationId="{9F4DAA7B-CCA6-AC8B-C934-DE7006066807}"/>
            </ac:spMkLst>
          </pc:spChg>
        </pc:sldLayoutChg>
        <pc:sldLayoutChg chg="addSp modSp new mod ord replId">
          <pc:chgData name="Boey Sharil" userId="7c5fa942-1303-44d5-9135-5fd14cc903e3" providerId="ADAL" clId="{FBD9246F-A924-460F-8E87-0B68EEC75824}" dt="2026-05-21T02:08:32.415" v="156" actId="1076"/>
          <pc:sldLayoutMkLst>
            <pc:docMk/>
            <pc:sldMasterMk cId="3155634627" sldId="2147483680"/>
            <pc:sldLayoutMk cId="2850819487" sldId="2147483687"/>
          </pc:sldLayoutMkLst>
          <pc:spChg chg="add mod">
            <ac:chgData name="Boey Sharil" userId="7c5fa942-1303-44d5-9135-5fd14cc903e3" providerId="ADAL" clId="{FBD9246F-A924-460F-8E87-0B68EEC75824}" dt="2026-05-21T02:08:32.415" v="156" actId="1076"/>
            <ac:spMkLst>
              <pc:docMk/>
              <pc:sldMasterMk cId="3155634627" sldId="2147483680"/>
              <pc:sldLayoutMk cId="2850819487" sldId="2147483687"/>
              <ac:spMk id="6" creationId="{645FA636-A4CD-79AE-4BC4-7BB10B373AD8}"/>
            </ac:spMkLst>
          </pc:spChg>
          <pc:picChg chg="add mod">
            <ac:chgData name="Boey Sharil" userId="7c5fa942-1303-44d5-9135-5fd14cc903e3" providerId="ADAL" clId="{FBD9246F-A924-460F-8E87-0B68EEC75824}" dt="2026-05-21T02:07:57.154" v="148"/>
            <ac:picMkLst>
              <pc:docMk/>
              <pc:sldMasterMk cId="3155634627" sldId="2147483680"/>
              <pc:sldLayoutMk cId="2850819487" sldId="2147483687"/>
              <ac:picMk id="5" creationId="{79C1A099-F22F-FB45-BC65-68F31BFD23CA}"/>
            </ac:picMkLst>
          </pc:picChg>
        </pc:sldLayoutChg>
        <pc:sldLayoutChg chg="delSp modSp new mod replId">
          <pc:chgData name="Boey Sharil" userId="7c5fa942-1303-44d5-9135-5fd14cc903e3" providerId="ADAL" clId="{FBD9246F-A924-460F-8E87-0B68EEC75824}" dt="2026-05-21T02:11:29.590" v="195" actId="14100"/>
          <pc:sldLayoutMkLst>
            <pc:docMk/>
            <pc:sldMasterMk cId="3155634627" sldId="2147483680"/>
            <pc:sldLayoutMk cId="2352543999" sldId="2147483688"/>
          </pc:sldLayoutMkLst>
          <pc:spChg chg="mod">
            <ac:chgData name="Boey Sharil" userId="7c5fa942-1303-44d5-9135-5fd14cc903e3" providerId="ADAL" clId="{FBD9246F-A924-460F-8E87-0B68EEC75824}" dt="2026-05-21T02:11:29.590" v="195" actId="14100"/>
            <ac:spMkLst>
              <pc:docMk/>
              <pc:sldMasterMk cId="3155634627" sldId="2147483680"/>
              <pc:sldLayoutMk cId="2352543999" sldId="2147483688"/>
              <ac:spMk id="2" creationId="{158C4223-B9D2-258E-517F-F0E31A53147B}"/>
            </ac:spMkLst>
          </pc:spChg>
          <pc:spChg chg="del">
            <ac:chgData name="Boey Sharil" userId="7c5fa942-1303-44d5-9135-5fd14cc903e3" providerId="ADAL" clId="{FBD9246F-A924-460F-8E87-0B68EEC75824}" dt="2026-05-21T02:09:27.814" v="179" actId="478"/>
            <ac:spMkLst>
              <pc:docMk/>
              <pc:sldMasterMk cId="3155634627" sldId="2147483680"/>
              <pc:sldLayoutMk cId="2352543999" sldId="2147483688"/>
              <ac:spMk id="5" creationId="{C6D196A6-C31E-9073-E639-1818FD9D8749}"/>
            </ac:spMkLst>
          </pc:spChg>
          <pc:spChg chg="del">
            <ac:chgData name="Boey Sharil" userId="7c5fa942-1303-44d5-9135-5fd14cc903e3" providerId="ADAL" clId="{FBD9246F-A924-460F-8E87-0B68EEC75824}" dt="2026-05-21T02:09:28.497" v="180" actId="478"/>
            <ac:spMkLst>
              <pc:docMk/>
              <pc:sldMasterMk cId="3155634627" sldId="2147483680"/>
              <pc:sldLayoutMk cId="2352543999" sldId="2147483688"/>
              <ac:spMk id="6" creationId="{E9BD694C-3EB5-C302-EC41-FAF4B7268B3B}"/>
            </ac:spMkLst>
          </pc:spChg>
          <pc:spChg chg="del">
            <ac:chgData name="Boey Sharil" userId="7c5fa942-1303-44d5-9135-5fd14cc903e3" providerId="ADAL" clId="{FBD9246F-A924-460F-8E87-0B68EEC75824}" dt="2026-05-21T02:09:29.481" v="181" actId="478"/>
            <ac:spMkLst>
              <pc:docMk/>
              <pc:sldMasterMk cId="3155634627" sldId="2147483680"/>
              <pc:sldLayoutMk cId="2352543999" sldId="2147483688"/>
              <ac:spMk id="7" creationId="{E8069388-9E26-D0BB-B2DF-36097EB3287A}"/>
            </ac:spMkLst>
          </pc:spChg>
        </pc:sldLayoutChg>
        <pc:sldLayoutChg chg="delSp modSp new mod replId">
          <pc:chgData name="Boey Sharil" userId="7c5fa942-1303-44d5-9135-5fd14cc903e3" providerId="ADAL" clId="{FBD9246F-A924-460F-8E87-0B68EEC75824}" dt="2026-05-21T02:11:33.969" v="196" actId="14100"/>
          <pc:sldLayoutMkLst>
            <pc:docMk/>
            <pc:sldMasterMk cId="3155634627" sldId="2147483680"/>
            <pc:sldLayoutMk cId="3674947834" sldId="2147483689"/>
          </pc:sldLayoutMkLst>
          <pc:spChg chg="mod">
            <ac:chgData name="Boey Sharil" userId="7c5fa942-1303-44d5-9135-5fd14cc903e3" providerId="ADAL" clId="{FBD9246F-A924-460F-8E87-0B68EEC75824}" dt="2026-05-21T02:11:33.969" v="196" actId="14100"/>
            <ac:spMkLst>
              <pc:docMk/>
              <pc:sldMasterMk cId="3155634627" sldId="2147483680"/>
              <pc:sldLayoutMk cId="3674947834" sldId="2147483689"/>
              <ac:spMk id="2" creationId="{DBD946EF-C480-E5ED-27FF-91EE973A8E30}"/>
            </ac:spMkLst>
          </pc:spChg>
          <pc:spChg chg="del">
            <ac:chgData name="Boey Sharil" userId="7c5fa942-1303-44d5-9135-5fd14cc903e3" providerId="ADAL" clId="{FBD9246F-A924-460F-8E87-0B68EEC75824}" dt="2026-05-21T02:09:32.687" v="182" actId="478"/>
            <ac:spMkLst>
              <pc:docMk/>
              <pc:sldMasterMk cId="3155634627" sldId="2147483680"/>
              <pc:sldLayoutMk cId="3674947834" sldId="2147483689"/>
              <ac:spMk id="5" creationId="{3563A016-4AA7-6BA5-59D3-9076AC62451A}"/>
            </ac:spMkLst>
          </pc:spChg>
          <pc:spChg chg="del">
            <ac:chgData name="Boey Sharil" userId="7c5fa942-1303-44d5-9135-5fd14cc903e3" providerId="ADAL" clId="{FBD9246F-A924-460F-8E87-0B68EEC75824}" dt="2026-05-21T02:09:35.734" v="184" actId="478"/>
            <ac:spMkLst>
              <pc:docMk/>
              <pc:sldMasterMk cId="3155634627" sldId="2147483680"/>
              <pc:sldLayoutMk cId="3674947834" sldId="2147483689"/>
              <ac:spMk id="6" creationId="{E58BBF63-29FC-11F3-F37D-AB3616D2BC6F}"/>
            </ac:spMkLst>
          </pc:spChg>
          <pc:spChg chg="del">
            <ac:chgData name="Boey Sharil" userId="7c5fa942-1303-44d5-9135-5fd14cc903e3" providerId="ADAL" clId="{FBD9246F-A924-460F-8E87-0B68EEC75824}" dt="2026-05-21T02:09:34.984" v="183" actId="478"/>
            <ac:spMkLst>
              <pc:docMk/>
              <pc:sldMasterMk cId="3155634627" sldId="2147483680"/>
              <pc:sldLayoutMk cId="3674947834" sldId="2147483689"/>
              <ac:spMk id="7" creationId="{65382A6E-AF0E-7DB5-8FDB-B93CBAB827E2}"/>
            </ac:spMkLst>
          </pc:spChg>
        </pc:sldLayoutChg>
        <pc:sldLayoutChg chg="new replId">
          <pc:chgData name="Boey Sharil" userId="7c5fa942-1303-44d5-9135-5fd14cc903e3" providerId="ADAL" clId="{FBD9246F-A924-460F-8E87-0B68EEC75824}" dt="2026-05-21T02:07:15.079" v="141" actId="6938"/>
          <pc:sldLayoutMkLst>
            <pc:docMk/>
            <pc:sldMasterMk cId="3155634627" sldId="2147483680"/>
            <pc:sldLayoutMk cId="1194631412" sldId="2147483690"/>
          </pc:sldLayoutMkLst>
        </pc:sldLayoutChg>
        <pc:sldLayoutChg chg="addSp delSp modSp mod">
          <pc:chgData name="Boey Sharil" userId="7c5fa942-1303-44d5-9135-5fd14cc903e3" providerId="ADAL" clId="{FBD9246F-A924-460F-8E87-0B68EEC75824}" dt="2026-05-21T02:13:06.876" v="208" actId="14100"/>
          <pc:sldLayoutMkLst>
            <pc:docMk/>
            <pc:sldMasterMk cId="3155634627" sldId="2147483680"/>
            <pc:sldLayoutMk cId="2022820266" sldId="2147483690"/>
          </pc:sldLayoutMkLst>
          <pc:spChg chg="del">
            <ac:chgData name="Boey Sharil" userId="7c5fa942-1303-44d5-9135-5fd14cc903e3" providerId="ADAL" clId="{FBD9246F-A924-460F-8E87-0B68EEC75824}" dt="2026-05-21T02:12:58.627" v="205" actId="478"/>
            <ac:spMkLst>
              <pc:docMk/>
              <pc:sldMasterMk cId="3155634627" sldId="2147483680"/>
              <pc:sldLayoutMk cId="2022820266" sldId="2147483690"/>
              <ac:spMk id="2" creationId="{9857C17C-ADAC-82CD-59A0-42BC6C99CC12}"/>
            </ac:spMkLst>
          </pc:spChg>
          <pc:picChg chg="add mod">
            <ac:chgData name="Boey Sharil" userId="7c5fa942-1303-44d5-9135-5fd14cc903e3" providerId="ADAL" clId="{FBD9246F-A924-460F-8E87-0B68EEC75824}" dt="2026-05-21T02:13:06.876" v="208" actId="14100"/>
            <ac:picMkLst>
              <pc:docMk/>
              <pc:sldMasterMk cId="3155634627" sldId="2147483680"/>
              <pc:sldLayoutMk cId="2022820266" sldId="2147483690"/>
              <ac:picMk id="4" creationId="{BCEE2DC4-ADA6-0C03-A321-770ECA198E6E}"/>
            </ac:picMkLst>
          </pc:picChg>
        </pc:sldLayoutChg>
        <pc:sldLayoutChg chg="new replId">
          <pc:chgData name="Boey Sharil" userId="7c5fa942-1303-44d5-9135-5fd14cc903e3" providerId="ADAL" clId="{FBD9246F-A924-460F-8E87-0B68EEC75824}" dt="2026-05-21T02:07:15.079" v="141" actId="6938"/>
          <pc:sldLayoutMkLst>
            <pc:docMk/>
            <pc:sldMasterMk cId="3155634627" sldId="2147483680"/>
            <pc:sldLayoutMk cId="1816881851" sldId="2147483691"/>
          </pc:sldLayoutMkLst>
        </pc:sldLayoutChg>
        <pc:sldLayoutChg chg="addSp delSp modSp del mod ord">
          <pc:chgData name="Boey Sharil" userId="7c5fa942-1303-44d5-9135-5fd14cc903e3" providerId="ADAL" clId="{FBD9246F-A924-460F-8E87-0B68EEC75824}" dt="2026-05-21T02:12:13.447" v="200" actId="47"/>
          <pc:sldLayoutMkLst>
            <pc:docMk/>
            <pc:sldMasterMk cId="3155634627" sldId="2147483680"/>
            <pc:sldLayoutMk cId="2126885411" sldId="2147483692"/>
          </pc:sldLayoutMkLst>
          <pc:spChg chg="add del">
            <ac:chgData name="Boey Sharil" userId="7c5fa942-1303-44d5-9135-5fd14cc903e3" providerId="ADAL" clId="{FBD9246F-A924-460F-8E87-0B68EEC75824}" dt="2026-05-21T02:09:57.768" v="189" actId="478"/>
            <ac:spMkLst>
              <pc:docMk/>
              <pc:sldMasterMk cId="3155634627" sldId="2147483680"/>
              <pc:sldLayoutMk cId="2126885411" sldId="2147483692"/>
              <ac:spMk id="3" creationId="{EBF0BE78-54D0-0724-B297-3E224BD3EEC1}"/>
            </ac:spMkLst>
          </pc:spChg>
          <pc:spChg chg="mod">
            <ac:chgData name="Boey Sharil" userId="7c5fa942-1303-44d5-9135-5fd14cc903e3" providerId="ADAL" clId="{FBD9246F-A924-460F-8E87-0B68EEC75824}" dt="2026-05-21T02:09:56.050" v="188" actId="6549"/>
            <ac:spMkLst>
              <pc:docMk/>
              <pc:sldMasterMk cId="3155634627" sldId="2147483680"/>
              <pc:sldLayoutMk cId="2126885411" sldId="2147483692"/>
              <ac:spMk id="4" creationId="{146F59FD-7A9D-6F0B-7D0C-683C179BB037}"/>
            </ac:spMkLst>
          </pc:spChg>
          <pc:spChg chg="del">
            <ac:chgData name="Boey Sharil" userId="7c5fa942-1303-44d5-9135-5fd14cc903e3" providerId="ADAL" clId="{FBD9246F-A924-460F-8E87-0B68EEC75824}" dt="2026-05-21T02:09:49.963" v="186" actId="478"/>
            <ac:spMkLst>
              <pc:docMk/>
              <pc:sldMasterMk cId="3155634627" sldId="2147483680"/>
              <pc:sldLayoutMk cId="2126885411" sldId="2147483692"/>
              <ac:spMk id="7" creationId="{6005808D-9C80-6CCE-60BA-827050E4B5F5}"/>
            </ac:spMkLst>
          </pc:spChg>
        </pc:sldLayoutChg>
        <pc:sldLayoutChg chg="del">
          <pc:chgData name="Boey Sharil" userId="7c5fa942-1303-44d5-9135-5fd14cc903e3" providerId="ADAL" clId="{FBD9246F-A924-460F-8E87-0B68EEC75824}" dt="2026-05-21T02:12:13.940" v="202" actId="47"/>
          <pc:sldLayoutMkLst>
            <pc:docMk/>
            <pc:sldMasterMk cId="3155634627" sldId="2147483680"/>
            <pc:sldLayoutMk cId="689398414" sldId="2147483693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369550-1356-CA41-D2EE-FCFF08B3E9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1C904A-1EB0-4263-8888-A53640DB52A3}" type="datetimeFigureOut">
              <a:rPr lang="en-SG" smtClean="0"/>
              <a:t>21/5/2026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70E302-FFAB-0922-AD10-9057D3E29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263EBA-43CE-2526-D7A4-BF4EE19BC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967D87-8C41-4953-8BBC-3566782F8FCA}" type="slidenum">
              <a:rPr lang="en-SG" smtClean="0"/>
              <a:t>‹#›</a:t>
            </a:fld>
            <a:endParaRPr lang="en-SG"/>
          </a:p>
        </p:txBody>
      </p:sp>
      <p:pic>
        <p:nvPicPr>
          <p:cNvPr id="5" name="Picture 4" descr="A person holding an oxygen mask&#10;&#10;AI-generated content may be incorrect.">
            <a:extLst>
              <a:ext uri="{FF2B5EF4-FFF2-40B4-BE49-F238E27FC236}">
                <a16:creationId xmlns:a16="http://schemas.microsoft.com/office/drawing/2014/main" id="{79C1A099-F22F-FB45-BC65-68F31BFD2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45FA636-A4CD-79AE-4BC4-7BB10B373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335" y="3587719"/>
            <a:ext cx="552413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850819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5CCB8-5CA9-DCA6-9DD1-10029143B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2EF9-0278-30E5-3C0C-65F928386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0752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E8E29-2D65-0364-7F0D-330434474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385C6-A1B9-8E27-0A7C-DB6EE5F15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817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7BC66-075A-B296-EF25-03F337E8A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C5004-522C-775C-506F-5620E684D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5201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93713-B65F-CAB8-8104-8C231421C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6544"/>
            <a:ext cx="10515600" cy="7141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56EA7-2992-5CD4-E052-BC69FADCC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2B1BB-D20A-D61C-E015-3F6B1FAC7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69926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6594F-ADEA-2AB7-EA04-CF80E54DC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5421"/>
            <a:ext cx="10515600" cy="705267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E0447A-810F-FBA2-36D3-4B2783B08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9BB99-C15A-CC00-D8D2-AF0138317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108931-96BB-CFB8-8625-FA73BFAC5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BA5301-FD25-0AEE-BBD4-6B3C0C762B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81303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C4223-B9D2-258E-517F-F0E31A53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B9FF7-956E-E761-A5C3-9EE40BCFF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235AE-4C48-7075-50F6-477A8AB6D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254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946EF-C480-E5ED-27FF-91EE973A8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EF87EF-B8C1-0E0D-926C-4B8872A63B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C3E3DD-0896-747E-48DF-CFFF158B5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4947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EE2DC4-ADA6-0C03-A321-770ECA198E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8" y="0"/>
            <a:ext cx="12192528" cy="68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2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EBB3D55-5F58-7422-BDCD-70C20D506D3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D160CB-2A40-7D5E-BC6F-9125EC1BE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5420"/>
            <a:ext cx="10515600" cy="70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E3F4A-9998-FF04-DD1E-362C439796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15563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8" r:id="rId7"/>
    <p:sldLayoutId id="2147483689" r:id="rId8"/>
    <p:sldLayoutId id="214748369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B19DA-CEA8-953D-B681-FBC03A796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56727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9840C-50DA-C157-5718-CDDE36ED2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CE65E-E50D-D385-54DC-58BA1B101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211165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03523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RAM">
      <a:majorFont>
        <a:latin typeface="Montserrat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Montserrat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Boey Sharil</cp:lastModifiedBy>
  <cp:revision>4</cp:revision>
  <dcterms:created xsi:type="dcterms:W3CDTF">2026-03-02T02:24:05Z</dcterms:created>
  <dcterms:modified xsi:type="dcterms:W3CDTF">2026-05-21T02:15:48Z</dcterms:modified>
</cp:coreProperties>
</file>